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646322-FFB9-40D7-9AD4-0D0BB1F781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416928-AE13-403A-AC68-BD7BAA936B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Structures of the compound PD166326, PD173955 and their analog PP58.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2D9B87-D240-4262-A61C-F990E75F6A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suppl_2, 1 July 2006, Pages W325–W329, </a:t>
            </a:r>
            <a:r>
              <a:rPr lang="en-US" altLang="en-US" sz="1000">
                <a:solidFill>
                  <a:srgbClr val="333333"/>
                </a:solidFill>
                <a:hlinkClick r:id="rId3"/>
              </a:rPr>
              <a:t>https://doi.org/10.1093/nar/gkl211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Structures of the compound PD166326, PD173955 and their analog PP58.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Structures of the compound PD166326, PD173955 and their analog PP58.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2024-04-26T03:49:54Z</dcterms:modified>
</cp:coreProperties>
</file>