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42FE0-EA39-4726-B267-2FA9ABFB9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F5619-B194-4A64-A5BF-F213FE7988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frequency averages and correlations for each cardinal axis. (a–d) Average differences in spatial frequency tuning for luminance (LD), blue/yellow (BY), and red/green (RG) gratings for spatial frequency peak (a), cutoff (b), band-pass ratio (c), and LFP amplitude (d). Paired t-test (***P &lt; 0.001, **P &lt; 0.01, ns = not significant). For this analysis, we used only LFP recordings (n = 13) with chromatic responses confirmed for both red/green and blue/yellow axes and significant spatial frequency tuning for all 3 axes (SNR ≥2, r2 ≥ 0.6). Error bars are standard errors. (e) LFP spatial frequency cutoff is correlated with spatial frequency peak for luminance (black diamonds), blue/yellow (blue squares), and red/green gratings (red circles). (f) The LFP spatial frequency cutoff was also correlated with the band-pass ratio for luminance gratings. (g,h) Visual eccentricity is correlated with spatial frequency peak (g) and cutoff (h).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0B77B-7FBE-4B12-A997-B063477C0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3877–3893,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Spatial frequency averages and correlations for each cardinal axis. (a–d) Average differences in spatial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Spatial frequency averages and correlations for each cardinal axis. (a–d) Average differences in spatial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2024-04-26T16:42:16Z</dcterms:modified>
</cp:coreProperties>
</file>