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4D158-73FC-4CCE-8F2B-5B53E0F1D4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414A0-F301-407D-A307-D1110CAB21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A) Group average IPS/IOS VOI, overlaid on an average of the 14 subjects’ anatomical scans. (B) Voxels showing a main effect of Where within the masked group average IPS/IOS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C87E9-8DC2-423A-9722-6FFAC6EB32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2478–2485,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A) Group average IPS/IOS VOI, overlaid on an average of the 14 subjects’ anatomical scans. (B) Voxels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A) Group average IPS/IOS VOI, overlaid on an average of the 14 subjects’ anatomical scans. (B) Voxels showing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2024-04-26T05:34:46Z</dcterms:modified>
</cp:coreProperties>
</file>