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F19D79-D3C8-4580-9A9E-643198956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798C85-2E66-41D0-836F-2803B631BC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Surveillance, Epidemiology, and End Results (SEER)1 incidence and U.S. cancer death rates:+ top 10 sites, by race and ethnicity, 1990-1996. 1See1 for explanation of SEER (see also text);
+rates are per 100 000 persons and age adjusted to the 1970 U.S. standard million population;
#rates are based on sex-specific data; @Hispanic is not mutually exclusive from whites, blacks, American Indians/Alaska Natives, and Asian and Pacific Islanders; &amp;death rates exclude deaths that occurred in Connecticut, Louisiana, New Hampshire, and Oklahoma. NOS = not otherwise specified;
IBD = intrahepatic bile duct.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8FA64-8929-48FC-909B-7602006743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1.8.6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91, Issue 8, 21 April 1999, Pages 675–690,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https://doi.org/10.1093/jnci/91.8.675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Surveillance, Epidemiology, and End Results (SEER)1 incidence and U.S. cancer death rates:</a:t>
            </a:r>
            <a:r>
              <a:rPr lang="en-US" altLang="en-US" b="0" baseline="30000"/>
              <a:t>+</a:t>
            </a:r>
            <a:r>
              <a:rPr lang="en-US" altLang="en-US" b="0"/>
              <a:t> top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Surveillance, Epidemiology, and End Results (SEER)1 incidence and U.S. cancer death rates:+ top 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2024-04-26T09:01:30Z</dcterms:modified>
</cp:coreProperties>
</file>