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2C8B0A-4A54-4A2A-A863-76065B16B9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8C334D-1F7B-41E7-A863-DF1F2976C8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input web interface for plant miRNA target prediction.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805956-555F-459A-9A35-21A07557378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 page of plant miRNA target prediction.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805956-555F-459A-9A35-21A07557378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38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i38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W701–W704, </a:t>
            </a:r>
            <a:r>
              <a:rPr lang="en-US" altLang="en-US" sz="1000">
                <a:solidFill>
                  <a:srgbClr val="333333"/>
                </a:solidFill>
                <a:hlinkClick r:id="rId3"/>
              </a:rPr>
              <a:t>https://doi.org/10.1093/nar/gki383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input web interface for plant miRNA target prediction.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695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W701–W704, </a:t>
            </a:r>
            <a:r>
              <a:rPr lang="en-US" altLang="en-US" sz="1000">
                <a:solidFill>
                  <a:srgbClr val="333333"/>
                </a:solidFill>
                <a:hlinkClick r:id="rId3"/>
              </a:rPr>
              <a:t>https://doi.org/10.1093/nar/gki383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 page of plant miRNA target prediction.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1777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Data input web interface for plant miRNA target prediction.
</vt:lpstr>
      <vt:lpstr>Figure 2 Result page of plant miRNA target prediction.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2024-04-26T10:49:45Z</dcterms:modified>
</cp:coreProperties>
</file>