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CC0700-B626-4489-B179-F8BD545986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8D35A8-30CD-411E-AF8B-55941F40A4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5963B-54B7-47A0-ABEB-93048EB9EB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2024-04-26T11:09:02Z</dcterms:modified>
</cp:coreProperties>
</file>