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3AD886-E328-48B4-A9B2-8998ECD24A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44543B-F952-4471-803A-2D39761AAF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3502E8-B426-4BCD-BB81-92642F2F52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2024-09-20T16:15:35Z</dcterms:modified>
</cp:coreProperties>
</file>