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1A7EF2-4A6C-4598-AF17-ADB1AD7ACD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7D39BC-264E-4E50-B2D0-86363A5A05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3. “Theropod” (left) and bird (right; kiwi [Apteryx]; after McGowan, 1979) hindlimb elements, all from the right side. A) Pelves in lateral view: Coelophysis (after Rowe and Gauthier, 1990) and kiwi; arrow roughly indicates the orientation of the antitrochanter. B) Femora in caudal view; Syntarsus (after Rowe and Gauthier, 1990) and kiwi; arrow roughly indicates the orientation of the femoral head. C) Allosaurus (after Madsen 1993) fibula in medial view (left) and kiwi tibiotarsus in lateral view. Abbreviations: ant = antitrochanter, ect = ectocondylar tuber, ff = fibular fossa, fh = femoral head, fib = fibula, tfc = tibiofibular crest (homolog of ectocondylar tuber; Chiappe 1996), tib = tibia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61E273-EFEE-4109-B9FA-6CC8664601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4.6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4, August 2000, Pages 640–663,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https://doi.org/10.1093/icb/40.4.640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3. “Theropod” (left) and bird (right; kiwi [Apteryx]; after McGowan, 1979) hindlimb elements, all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3. “Theropod” (left) and bird (right; kiwi [Apteryx]; after McGowan, 1979) hindlimb elements, all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2024-04-26T04:31:00Z</dcterms:modified>
</cp:coreProperties>
</file>