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0BA64-BECB-4D3B-B05F-6F69EDAEEA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73CC4-AE7E-460B-BF6C-3C0CEC0796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Editor-in-Chief, Chris Jones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99C3C-FE06-4482-9386-5376EA8EC3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imsys/dzv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Dyn Stat Clim Syst</a:t>
            </a:r>
            <a:r>
              <a:rPr lang="en-US" altLang="en-US" sz="1000">
                <a:solidFill>
                  <a:srgbClr val="333333"/>
                </a:solidFill>
              </a:rPr>
              <a:t>, Volume 1, Issue 1, 2016, dzv001,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https://doi.org/10.1093/climsys/dzv001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Editor-in-Chief, Chris Jones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Editor-in-Chief, Chris Jones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2024-04-27T05:16:57Z</dcterms:modified>
</cp:coreProperties>
</file>