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816B8-9418-4EAE-8EBD-123344539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26565-615C-41E9-B1B3-7088A518A7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1. Rates of all-cause, cardiovascular disease (CVD), and coronary heart disease (CHD) mortality per 1,000 person-years among non-Hispanic Whites (NHW) and Hispanics, by diabetes status (n = 1,862), San Luis Valley Diabetes Study, 1984–1998.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470F6-B037-410D-B258-19172E40CD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f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156, Issue 10, 15 November 2002, Pages 919–928,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1. Rates of all-cause, cardiovascular disease (CVD), and coronary heart disease (CHD) mortality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1. Rates of all-cause, cardiovascular disease (CVD), and coronary heart disease (CHD) mortality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2024-04-27T03:08:09Z</dcterms:modified>
</cp:coreProperties>
</file>