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90735C-DDAF-4338-B32C-89CD7D0D03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ED6D41-E213-45C9-9FDC-D96EA33C8D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9A2232-D4B2-43D6-A2E4-A71758CE74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2024-04-27T04:58:48Z</dcterms:modified>
</cp:coreProperties>
</file>