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4B2016-C1E9-402F-86A4-F20A2B3AB1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F4B7B-8BFF-4A9F-A763-2484CBB8E6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serum magnesium is present in three different states. Because of different measurement methods, results published for each state of serum magnesium vary considerably. Therefore, a range for every state is provided [7, 21, 23–24]. For additional data, please see also Tables 1 and 2 in the article by Cunningham et al. [28] in this supplement.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ERA-EDTA. All rights reserved. For permissions, please e-mail: journals.permissions@oup.comThis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8B45B-D14B-454A-9B45-E00DC2B326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plus/sfr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5, Issue Suppl_1, February 2012, Pages i3–i14,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https://doi.org/10.1093/ndtplus/sfr163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Total serum magnesium is present in three different states. Because of different measurement methods, results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Total serum magnesium is present in three different states. Because of different measurement methods, results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2024-04-26T21:40:59Z</dcterms:modified>
</cp:coreProperties>
</file>