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BC8EC-D957-4DFA-81C6-A183B139C2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7FE757-84B3-4E3A-B85B-FB239FB61A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1902E6-7942-40D0-943E-F354024AD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2024-09-18T19:39:59Z</dcterms:modified>
</cp:coreProperties>
</file>