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E762D-ED08-4846-9FB2-2D5D488978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A119A-E5B5-4FD7-851E-AA25919D28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2FADD-C584-44A1-B6CA-4D799E0F3A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2024-05-11T03:42:41Z</dcterms:modified>
</cp:coreProperties>
</file>