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CC2CC1-E86C-4A33-B3A5-895A864C58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5554E5-621C-4959-BD6F-10B38AB71AA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8DE33B-5806-46D0-AAB8-653B87B662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2024-09-20T15:18:18Z</dcterms:modified>
</cp:coreProperties>
</file>