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536AAE-7B43-485B-AF91-29F20837A9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4AC87-C631-4D20-99EB-59B43640BC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Average gaze deviations for trials accepted to the ERP analysis, superimposed on the stimulus display. Both upper and lower locations are shown for each subject in different colors. The stimulus is a level 7 target.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638D7E-B65D-41FB-BB46-085B86F604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2629–2636, </a:t>
            </a:r>
            <a:r>
              <a:rPr lang="en-US" altLang="en-US" sz="1000">
                <a:solidFill>
                  <a:srgbClr val="333333"/>
                </a:solidFill>
                <a:hlinkClick r:id="rId3"/>
              </a:rPr>
              <a:t>https://doi.org/10.1093/cercor/bhn022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Average gaze deviations for trials accepted to the ERP analysis, superimposed on the stimulus display.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Average gaze deviations for trials accepted to the ERP analysis, superimposed on the stimulus display.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2024-04-26T03:53:59Z</dcterms:modified>
</cp:coreProperties>
</file>