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A3EEB6-E5DD-4536-9C85-F81479B21C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DC122B-A406-4A3C-BFA5-BFE1E9510B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Outcomes in diabetic and non-diabetic patients based on sex. The cumulative incidence of cardiovascular death or heart failure hospitalization and all-cause mortality in diabetic and non-diabetic patient based on sex are shown. CV, cardiovascular; HF, heart failure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4C0C9-CD73-4E91-812E-82F217C332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Outcomes in diabetic and non-diabetic patients based on aetiology (ischaemic vs. non-ischaemic). The cumulative incidence of cardiovascular death or heart failure hospitalization and all-cause mortality in diabetic and non-diabetic patients based on aetiology of heart failure are shown. CV, cardiovascular; HF, heart failure; IHD, investigator designated ischaemic heart disease aetiology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4C0C9-CD73-4E91-812E-82F217C332D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Outcomes in diabetic and non-diabetic patients based on ejection fraction category (low vs. preserved). The cumulative incidence of cardiovascular death or heart failure hospitalization and all-cause mortality in diabetic and non-diabetic patients based on ejection fraction category. CV, cardiovascular; EF, ejection fraction; HF, heart failure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4C0C9-CD73-4E91-812E-82F217C332D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 of different outcomes associated with diabetes. Hazard ratios shown are adjusted for 32 baseline co-variates. Horizontal bars represent the 95% confidence intervals. CV, cardiovascular; EF, ejection fraction; HF, heart failure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4C0C9-CD73-4E91-812E-82F217C332D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n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n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n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11, June 2008, Pages 1377–1385,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Outcomes in diabetic and non-diabetic patients based on sex. The cumulative incidence of cardiovascular death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17800" y="1371600"/>
            <a:ext cx="36978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11, June 2008, Pages 1377–1385,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Outcomes in diabetic and non-diabetic patients based on aetiology (ischaemic vs. non-ischaemic).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472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11, June 2008, Pages 1377–1385,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Outcomes in diabetic and non-diabetic patients based on ejection fraction category (low vs. preserved).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14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11, June 2008, Pages 1377–1385,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Risk of different outcomes associated with diabetes. Hazard ratios shown are adjusted for 32 baseline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637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Outcomes in diabetic and non-diabetic patients based on sex. The cumulative incidence of cardiovascular death ...</vt:lpstr>
      <vt:lpstr>Figure 2 Outcomes in diabetic and non-diabetic patients based on aetiology (ischaemic vs. non-ischaemic). The ...</vt:lpstr>
      <vt:lpstr>Figure 3 Outcomes in diabetic and non-diabetic patients based on ejection fraction category (low vs. preserved). The ...</vt:lpstr>
      <vt:lpstr>Figure 4 Risk of different outcomes associated with diabetes. Hazard ratios shown are adjusted for 32 baseline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2024-04-27T02:59:04Z</dcterms:modified>
</cp:coreProperties>
</file>