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61861-0EBC-40FF-8819-B691653960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CF743-86A6-407D-8DA4-0B8BA21682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F8E09-3A4A-41E8-A268-C16699D788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2024-04-27T05:03:57Z</dcterms:modified>
</cp:coreProperties>
</file>