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D0BB228-F429-47C4-9E2A-89427DCB03C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3F22189-DCF9-4993-A64D-F22E15C7A9F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Representative example of AAF neuronal response strength properties during white noise burst exposure (3000 repetitions across 5 recording phases). PSTH and corresponding raster example of a single unit in AAF before contralateral cooling (phase 1, A), during contralateral A1 cooling (phase 3, B), during simultaneous contralateral A1 and AAF cooling (phase 5, C), during contralateral AAF cooling (phase 7, D), and after contralateral cooling (phase 9, E). Unfilled outlines in right column panels illustrate response level observed during warm condition.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E2B790B-9AC3-4A86-9E4A-098754145147}"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20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1, January 2015, Pages 84–96, </a:t>
            </a:r>
            <a:r>
              <a:rPr lang="en-US" altLang="en-US" sz="1000">
                <a:solidFill>
                  <a:srgbClr val="333333"/>
                </a:solidFill>
                <a:hlinkClick r:id="rId3"/>
              </a:rPr>
              <a:t>https://doi.org/10.1093/cercor/bht205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Representative example of AAF neuronal response strength properties during white noise burst exposure (3000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Representative example of AAF neuronal response strength properties during white noise burst exposure (3000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2024-09-20T06:18:13Z</dcterms:modified>
</cp:coreProperties>
</file>