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940520-5564-4966-BBD5-4758D55231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316D7B-AFFF-4B76-B5D8-01C585120D4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CFD04F-55C2-48F9-B630-7412DDF87C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2024-09-20T16:02:05Z</dcterms:modified>
</cp:coreProperties>
</file>