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E43F7-0C4C-4522-AB0D-EEC6529266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ECDEA-4BE8-4DDD-8AA8-40E138818A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C823D-974C-48FD-B5BE-02C7E9BD4D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2024-05-04T11:02:41Z</dcterms:modified>
</cp:coreProperties>
</file>