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E63043-A1B1-4D17-99D6-B9BFFE12DF5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624AE7-856B-432C-A4A9-04DA4176253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Cadaver STAFS2009-003 removed from rain-filled grave. Crumbly adipocere present on legs, buttocks, and arms. Green algal ring present around back, buttocks, and shoulders.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 on behalf of Entomological Society of America.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66F1B60-642A-4052-80B7-C71FD292A64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Eristalis arbustorum maggots feeding in between buttocks, STAFS2009-003.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 on behalf of Entomological Society of America.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66F1B60-642A-4052-80B7-C71FD292A64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Psychoda alternata inserting ovipositors into algal film on skin, STAFS2009-003.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 on behalf of Entomological Society of America.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66F1B60-642A-4052-80B7-C71FD292A64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Panorpa nuptialis feeding on scalp fluids from autopsy incisions, STAFS2009-007.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 on behalf of Entomological Society of America.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66F1B60-642A-4052-80B7-C71FD292A64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Spodoptera latifascia ingesting dried skin around where the toe nails were previously located STAFS2009-009.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 on behalf of Entomological Society of America.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66F1B60-642A-4052-80B7-C71FD292A640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me/tju02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me/tju02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me/tju02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me/tju02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jme/tju02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Med Entomol</a:t>
            </a:r>
            <a:r>
              <a:rPr lang="en-US" altLang="en-US" sz="1000">
                <a:solidFill>
                  <a:srgbClr val="333333"/>
                </a:solidFill>
              </a:rPr>
              <a:t>, Volume 52, Issue 2, March 2015, Pages 143–150,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https://doi.org/10.1093/jme/tju023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Cadaver STAFS2009-003 removed from rain-filled grave. Crumbly adipocere present on legs, buttocks, and arms.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0649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Med Entomol</a:t>
            </a:r>
            <a:r>
              <a:rPr lang="en-US" altLang="en-US" sz="1000">
                <a:solidFill>
                  <a:srgbClr val="333333"/>
                </a:solidFill>
              </a:rPr>
              <a:t>, Volume 52, Issue 2, March 2015, Pages 143–150,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https://doi.org/10.1093/jme/tju023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Eristalis arbustorum maggots feeding in between buttocks, STAFS2009-003.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Med Entomol</a:t>
            </a:r>
            <a:r>
              <a:rPr lang="en-US" altLang="en-US" sz="1000">
                <a:solidFill>
                  <a:srgbClr val="333333"/>
                </a:solidFill>
              </a:rPr>
              <a:t>, Volume 52, Issue 2, March 2015, Pages 143–150,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https://doi.org/10.1093/jme/tju023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Psychoda alternata inserting ovipositors into algal film on skin, STAFS2009-003.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Med Entomol</a:t>
            </a:r>
            <a:r>
              <a:rPr lang="en-US" altLang="en-US" sz="1000">
                <a:solidFill>
                  <a:srgbClr val="333333"/>
                </a:solidFill>
              </a:rPr>
              <a:t>, Volume 52, Issue 2, March 2015, Pages 143–150,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https://doi.org/10.1093/jme/tju023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Panorpa nuptialis feeding on scalp fluids from autopsy incisions, STAFS2009-007.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2877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Med Entomol</a:t>
            </a:r>
            <a:r>
              <a:rPr lang="en-US" altLang="en-US" sz="1000">
                <a:solidFill>
                  <a:srgbClr val="333333"/>
                </a:solidFill>
              </a:rPr>
              <a:t>, Volume 52, Issue 2, March 2015, Pages 143–150,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https://doi.org/10.1093/jme/tju023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Spodoptera latifascia ingesting dried skin around where the toe nails were previously located STAFS2009-009.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Fig. 1. Cadaver STAFS2009-003 removed from rain-filled grave. Crumbly adipocere present on legs, buttocks, and arms. ...</vt:lpstr>
      <vt:lpstr>Fig. 2. Eristalis arbustorum maggots feeding in between buttocks, STAFS2009-003.
</vt:lpstr>
      <vt:lpstr>Fig. 3. Psychoda alternata inserting ovipositors into algal film on skin, STAFS2009-003.
</vt:lpstr>
      <vt:lpstr>Fig. 4. Panorpa nuptialis feeding on scalp fluids from autopsy incisions, STAFS2009-007.
</vt:lpstr>
      <vt:lpstr>Fig. 5. Spodoptera latifascia ingesting dried skin around where the toe nails were previously located STAFS2009-009.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2024-09-19T05:49:45Z</dcterms:modified>
</cp:coreProperties>
</file>