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3197D-DA0A-41C7-B633-A2CFE1C2A4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FC9B3-F15E-45BA-88A8-E10809C1A8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. Normalized RTs (TMS – baseline) in visual-object versus visual-spatial WM tasks as a function of the stimulated frontal scalp sites in experiment 4. The data refer to SOA of 600 ms. Error bars indicate 1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A2EBF-C800-4F79-B70A-F72CB31C66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6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606–618,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https://doi.org/10.1093/cercor/11.7.606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. Normalized RTs (TMS – baseline) in visual-object versus visual-spatial WM tasks as a function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. Normalized RTs (TMS – baseline) in visual-object versus visual-spatial WM tasks as a function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2024-04-27T03:33:08Z</dcterms:modified>
</cp:coreProperties>
</file>