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4DA379-ACD9-470C-AD74-0255002778E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9DD1A3-220A-4B4D-B85B-874E6F8928E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6DC205-E783-4EA8-890E-9F083476F12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2024-04-26T04:36:57Z</dcterms:modified>
</cp:coreProperties>
</file>