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A18262-4BF0-4CDB-A29F-F7F3E84E8B3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99491A-7AA7-410F-9CC0-ED6C5E69830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89B7C0-6E24-40F0-891F-2C8B95B7041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2024-09-20T17:17:51Z</dcterms:modified>
</cp:coreProperties>
</file>