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6ADEEB-A59B-4801-AA87-5A3237570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258949-DC48-4AC9-B2AB-E17D925D19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84BF6-150F-483D-940D-1078C53BC3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2024-09-18T23:11:15Z</dcterms:modified>
</cp:coreProperties>
</file>