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18262-4BF0-4CDB-A29F-F7F3E84E8B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9491A-7AA7-410F-9CC0-ED6C5E698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9B7C0-6E24-40F0-891F-2C8B95B704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2024-09-20T17:17:51Z</dcterms:modified>
</cp:coreProperties>
</file>