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E2EF42-DAA4-4AA3-8A3C-284313CF65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F493D0-3F83-4A92-ABBE-26B7CF6E23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cue on target detection in the experimental session. (A) Average detection rates (±SE) as a function of target location and cue conditions prior and following rTMS. Data are collapsed over the two peri-threshold targets T1 and T2. Participants showed a significant advantage for target detection at cued positions, replicating the results of the training session (see Fig. 3A, box plots). Asterisks or the symbol t refer to significant (*P &lt; 0.05, **P &lt; 0.01) or to a trend (P &lt; 0.08) for statistical differences (data collapsed over pre- and post-TMS values). (B) Corresponding false alarm rates at cued positions (average ± SE) as a function of target position. As in the training session (see Fig. 3B, box plots), false unilateral alarm rates to bilateral targets following directional cueing (middle panel) were significantly different from zero as revealed by one-sample t-tests.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F41B64-E7BE-482F-BC71-28383E9715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628–638, </a:t>
            </a:r>
            <a:r>
              <a:rPr lang="en-US" altLang="en-US" sz="1000">
                <a:solidFill>
                  <a:srgbClr val="333333"/>
                </a:solidFill>
                <a:hlinkClick r:id="rId3"/>
              </a:rPr>
              <a:t>https://doi.org/10.1093/cercor/bhh164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cue on target detection in the experimental session. (A) Average detection rates (±SE)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 of cue on target detection in the experimental session. (A) Average detection rates (±SE) as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2024-04-26T18:11:46Z</dcterms:modified>
</cp:coreProperties>
</file>