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16D938-0F1A-4313-9C7B-5AF0E3A2A6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0B1632-B762-48F4-9BD4-F8385E9336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regions involved in the memory encoding and retrieval fMRI task. (A) One sample t-test statistical parametric map (random effects) showing deactivation during encoding and activation during retrieval as well as the conjunction for these 2 statistical maps in young and older adults, demonstrating a significant E/R flip in the PMC. Lighter color scale indicates more significant activation (yellow/red), deactivation (blue), or conjunction (green). (B) Activation in encoding and activation during CR as well as the conjunction for these 2 statistical maps, demonstrating a significant overlap in the hippocampus region. The functional maps are thresholded at P&lt; 0.001, minimal extent threshold 5 adjacent voxels and superimposed on a single subject T1 image (X = −9 in the sagittal view and Y = −27 in the coronal view).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Relationship between functional modulation and memory performance in the fMRI experiment. A positive correlation between the functional modulation (change in beta weight between retrieval and encoding) in the isthmus cingulate and accuracy in the face–name task was found across all subjects, such that individuals with better performance showed the best modulation between encoding and retrieval (A). No significant relationship between functional modulation in the hippocampus and task performance was found in the hippocampus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PiB PET amyloid distribution. Amyloid distribution in cognitively normal individuals (N= 41) participating in the study compared with a group of preexisting AD patients (N = 31; Johnson et al. 2007). Each individual's DVR for PiB binding in the mean cortical brain region is plotted. Dotted line represents the classification boundary for negative versus positive PiB. Note that approximately 50% of our older individuals are PiB-positive.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modulation in young, PiB−, and PiB+ individuals. Mean modulation of functional response across cognitive processes, calculated as the change in beta weight between retrieval and encoding in all subjects in PMC (here showing the posterior cingulate) and hippocampus. (A) A significant effect of age in the PMC, in which PiB− individuals have a restricted dynamic range in the E/R flip. There was an additional significant effect of amyloid, such that individuals with high amounts of amyloid (PiB+) had the worst dynamic range in the flip between deactivation and activation. (B) There was no significant effect between any of the groups in the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Functional modulation and relation to age and amyloid (controlled for age). Mean modulation of functional response across cognitive processes, calculated as the change in beta weight between retrieval and encoding in all subjects in PMC (here showing isthmus cingulate) and hippocampus. (A and B) Among all the older individuals, a nonsignificant effect was found between age and modulation of functional response. (C) A significant effect of amyloid (controlled for age) was found in the isthmus cingulate, such that individuals with higher amyloid burden showed the least modulation between encoding and retrieval processes. (D) There was no significant effect of amyloid on hippocampal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Functional response during encoding and retrieval in young, PiB−, and PiB+ individuals. The bar graph displays the extracted functional response for encoding and retrieval responses in young adults and individuals with low (PiB−) and high (PiB+) amounts of amyloid. (A) In the PMC (here showing the isthmus cingulate ROI), a significant age effect was found between the young and PiB− individuals for both encoding and retrieval responses. The effect of amyloid (PiB− vs. PiB+) demonstrated a trend level difference in the encoding response. **P&lt; 0.05 and *P = 0.1. Although the PiB+ individuals also showed a slight decrease in activation during retrieval when compared with PiB− individuals, this did not reach statistical significance. (B) The hippocampus did not demonstrate any significant difference between the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F50B7C-A031-4714-8EC8-E2059023DE7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08"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regions involved in the memory encoding and retrieval fMRI task. (A) One sample t-test statistical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2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Relationship between functional modulation and memory performance in the fMRI experiment. A positive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697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PiB PET amyloid distribution. Amyloid distribution in cognitively normal individuals (N= 41) participating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8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modulation in young, PiB−, and PiB+ individuals. Mean modulation of functional response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45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Functional modulation and relation to age and amyloid (controlled for age). Mean modulation of functional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211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6, June 2013, Pages 1317–1328, </a:t>
            </a:r>
            <a:r>
              <a:rPr lang="en-US" altLang="en-US" sz="1000">
                <a:solidFill>
                  <a:srgbClr val="333333"/>
                </a:solidFill>
                <a:hlinkClick r:id="rId3"/>
              </a:rPr>
              <a:t>https://doi.org/10.1093/cercor/bhs108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Functional response during encoding and retrieval in young, PiB−, and PiB+ individuals. The bar graph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82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Brain regions involved in the memory encoding and retrieval fMRI task. (A) One sample t-test statistical ...</vt:lpstr>
      <vt:lpstr>Figure 2. Relationship between functional modulation and memory performance in the fMRI experiment. A positive ...</vt:lpstr>
      <vt:lpstr>Figure 3. PiB PET amyloid distribution. Amyloid distribution in cognitively normal individuals (N= 41) participating in ...</vt:lpstr>
      <vt:lpstr>Figure 4. Functional modulation in young, PiB−, and PiB+ individuals. Mean modulation of functional response across ...</vt:lpstr>
      <vt:lpstr>Figure 5. Functional modulation and relation to age and amyloid (controlled for age). Mean modulation of functional ...</vt:lpstr>
      <vt:lpstr>Figure 6. Functional response during encoding and retrieval in young, PiB−, and PiB+ individuals. The bar graph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2024-09-20T02:02:45Z</dcterms:modified>
</cp:coreProperties>
</file>