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A0A9D-D244-425E-9741-4AFA64389A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3DFD3-7DF9-4DFC-BB23-056D6F2299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Narrow therapeutic range with VKA.50 Reproduced with permission from Singer et al.50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Association of Physicians.This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0169A-742B-448C-BF5A-818AAED7E4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9, September 2011, Pages 747–760,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Narrow therapeutic range with VKA.</a:t>
            </a:r>
            <a:r>
              <a:rPr lang="en-US" altLang="en-US" b="0" baseline="30000"/>
              <a:t>50</a:t>
            </a:r>
            <a:r>
              <a:rPr lang="en-US" altLang="en-US" b="0"/>
              <a:t> Reproduced with permission from Singer et al.</a:t>
            </a:r>
            <a:r>
              <a:rPr lang="en-US" altLang="en-US" b="0" baseline="30000"/>
              <a:t>50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Narrow therapeutic range with VKA.50 Reproduced with permission from Singer et al.50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2024-04-27T04:47:24Z</dcterms:modified>
</cp:coreProperties>
</file>