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474F8-7899-4DDF-96AA-A5D151E80F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D8492-1697-4961-9C19-77FD49BBDA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Hemispheric interaction of Brodmann's area 45 during retrieval. The peak response at 6 s post-stimulus onset was calculated for anatomically based ROIs in each hemisphere across the three retrieval tasks (PSrc = perceptual source; CSrc = conceptual source; Novelty = novelty detection). ANOVA demonstrated a qualitatively different response pattern across the two hemispheres. The box plot demonstrates the interaction. (Box equals one standard error of the mean, box plus whiskers correspond to two standard errors.)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B1B92-9288-4B4A-A662-03D8CCCA1A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1768–1778,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Hemispheric interaction of Brodmann's area 45 during retrieval. The peak response at 6 s post-stimulus onset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Hemispheric interaction of Brodmann's area 45 during retrieval. The peak response at 6 s post-stimulus onset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2024-04-26T08:12:43Z</dcterms:modified>
</cp:coreProperties>
</file>