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5A193E-7574-4164-971C-0DF464860C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C1242E-EF38-49D4-861E-E84BFB185C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Variable cellular hypertrophy without changes in process number or thickness in Ptenm3m4 mice at P40. (A) Representative images of (top row) cortical layer V pyramidal neurons, (second row) CA1 pyramidal neurons, (third row) DG granule neurons, (fourth row) cerebellar granule neurons, and secondary apical dendrites on CA1 pyramidal neurons across genotypes, scale bar equals 50 μm for all but the cerebellar granule neurons where it equals 25 μm. (B–E) Quantification of soma size in the cell types depicted in (A). (F) Quantification of the number of processes per cerebellar granule cell. (G) Quantification of dendritic thickness for the dendrite population presented in the bottom row of A. **indicates P &lt; 0.01, and ***indicates P &lt; 0.001 using Tukey's multiple comparison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492C75-2600-46B4-987A-6E019B8E79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3212–3227, </a:t>
            </a:r>
            <a:r>
              <a:rPr lang="en-US" altLang="en-US" sz="1000">
                <a:solidFill>
                  <a:srgbClr val="333333"/>
                </a:solidFill>
                <a:hlinkClick r:id="rId3"/>
              </a:rPr>
              <a:t>https://doi.org/10.1093/hmg/ddu031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Variable cellular hypertrophy without changes in process number or thickness in Pten</a:t>
            </a:r>
            <a:r>
              <a:rPr lang="en-US" altLang="en-US" b="0" baseline="30000"/>
              <a:t>m3m4</a:t>
            </a:r>
            <a:r>
              <a:rPr lang="en-US" altLang="en-US" b="0"/>
              <a:t> mice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Variable cellular hypertrophy without changes in process number or thickness in Ptenm3m4 mice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2024-04-26T22:57:30Z</dcterms:modified>
</cp:coreProperties>
</file>