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40079-0F40-41B6-9A8A-164D0FA31B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8817C-3F87-4B17-ADCF-95361F8A50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Participation in the Melbourne Collaborative Cohort Study (MCCS), Melbourne, Victoria, Australia, 1990–2006.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01CFD-4C1C-4246-A046-FF6B6F9B75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n3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169, Issue 7, 1 April 2009, Pages 867–876,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Participation in the Melbourne Collaborative Cohort Study (MCCS), Melbourne, Victoria, Australia, 1990–2006.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696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Participation in the Melbourne Collaborative Cohort Study (MCCS), Melbourne, Victoria, Australia, 1990–2006.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2024-09-20T15:06:27Z</dcterms:modified>
</cp:coreProperties>
</file>