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60DB7F-4C9B-4A2D-82B9-978D1ADB31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11A16-CBDD-4046-8EE5-4A52F22A15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Participation in the Melbourne Collaborative Cohort Study (MCCS), Melbourne, Victoria, Australia, 1990–2006.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B43C2-59F5-4B43-8DED-B43CBEFBC4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7, 1 April 2009, Pages 867–876,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Participation in the Melbourne Collaborative Cohort Study (MCCS), Melbourne, Victoria, Australia, 1990–2006.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696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Participation in the Melbourne Collaborative Cohort Study (MCCS), Melbourne, Victoria, Australia, 1990–2006.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2024-05-08T19:35:58Z</dcterms:modified>
</cp:coreProperties>
</file>