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8304DF-99D7-4FF0-9B57-9F818FA0E81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FE73B3-FA20-444B-A522-0353A906011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Participation in the Melbourne Collaborative Cohort Study (MCCS), Melbourne, Victoria, Australia, 1990–2006.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Journal of Epidemiology © The Author 2009. Published by the Johns Hopkins Bloomberg School of Public Health.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F9A7A7-EC4B-4F87-B7D9-5D8AC31E70D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je/kwn39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Epidemiol</a:t>
            </a:r>
            <a:r>
              <a:rPr lang="en-US" altLang="en-US" sz="1000">
                <a:solidFill>
                  <a:srgbClr val="333333"/>
                </a:solidFill>
              </a:rPr>
              <a:t>, Volume 169, Issue 7, 1 April 2009, Pages 867–876,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https://doi.org/10.1093/aje/kwn393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Participation in the Melbourne Collaborative Cohort Study (MCCS), Melbourne, Victoria, Australia, 1990–2006.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81300" y="1371600"/>
            <a:ext cx="356964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Participation in the Melbourne Collaborative Cohort Study (MCCS), Melbourne, Victoria, Australia, 1990–2006.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2024-09-19T02:26:14Z</dcterms:modified>
</cp:coreProperties>
</file>