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CE40079-0F40-41B6-9A8A-164D0FA31BA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428817C-3F87-4B17-ADCF-95361F8A501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Participation in the Melbourne Collaborative Cohort Study (MCCS), Melbourne, Victoria, Australia, 1990–2006.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American Journal of Epidemiology © The Author 2009. Published by the Johns Hopkins Bloomberg School of Public Health. All rights reserved. For permissions, please e-mail: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A101CFD-4C1C-4246-A046-FF6B6F9B75A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je/kwn39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Am J Epidemiol</a:t>
            </a:r>
            <a:r>
              <a:rPr lang="en-US" altLang="en-US" sz="1000">
                <a:solidFill>
                  <a:srgbClr val="333333"/>
                </a:solidFill>
              </a:rPr>
              <a:t>, Volume 169, Issue 7, 1 April 2009, Pages 867–876,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https://doi.org/10.1093/aje/kwn393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Participation in the Melbourne Collaborative Cohort Study (MCCS), Melbourne, Victoria, Australia, 1990–2006.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781300" y="1371600"/>
            <a:ext cx="3569643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Participation in the Melbourne Collaborative Cohort Study (MCCS), Melbourne, Victoria, Australia, 1990–2006.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2024-09-20T15:06:27Z</dcterms:modified>
</cp:coreProperties>
</file>