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A52199A-9DE5-4357-9288-9D2AFFC297A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C7580B2-26EC-499C-BA4C-2DD13D5EA21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Group averages (±1 SD) over time on four indices using written data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2006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BC88767-3FBE-46FE-96E8-C5D36E33989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Interindividual variation over time and the average for five participants on four indices using written data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2006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BC88767-3FBE-46FE-96E8-C5D36E33989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Intraindividual variation over time for five participants on four indices using written data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2006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BC88767-3FBE-46FE-96E8-C5D36E33989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Intraindividual variation over time for five participants on four indices using written data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2006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BC88767-3FBE-46FE-96E8-C5D36E339892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Change of grammatical complexity compared with vocabulary complexity for five participants using written data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2006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BC88767-3FBE-46FE-96E8-C5D36E339892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Change of fluency compared with grammatical complexity for five participants using written data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2006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BC88767-3FBE-46FE-96E8-C5D36E339892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Rate of change on four indices for five participants over time using written data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2006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BC88767-3FBE-46FE-96E8-C5D36E339892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Rate of change on four indices for five participants over time using written data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 2006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BC88767-3FBE-46FE-96E8-C5D36E339892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applin/aml02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applin/aml02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applin/aml02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applin/aml02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applin/aml02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applin/aml02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applin/aml02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applin/aml02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Appl Linguist</a:t>
            </a:r>
            <a:r>
              <a:rPr lang="en-US" altLang="en-US" sz="1000">
                <a:solidFill>
                  <a:srgbClr val="333333"/>
                </a:solidFill>
              </a:rPr>
              <a:t>, Volume 27, Issue 4, December 2006, Pages 590–619,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https://doi.org/10.1093/applin/aml029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1: </a:t>
            </a:r>
            <a:r>
              <a:rPr lang="en-US" altLang="en-US" b="0"/>
              <a:t>Group averages (±1 SD) over time on four indices using written data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87700" y="1371600"/>
            <a:ext cx="275882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Appl Linguist</a:t>
            </a:r>
            <a:r>
              <a:rPr lang="en-US" altLang="en-US" sz="1000">
                <a:solidFill>
                  <a:srgbClr val="333333"/>
                </a:solidFill>
              </a:rPr>
              <a:t>, Volume 27, Issue 4, December 2006, Pages 590–619,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https://doi.org/10.1093/applin/aml029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2: </a:t>
            </a:r>
            <a:r>
              <a:rPr lang="en-US" altLang="en-US" b="0"/>
              <a:t>Interindividual variation over time and the average for five participants on four indices using written data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78200" y="1371600"/>
            <a:ext cx="238982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Appl Linguist</a:t>
            </a:r>
            <a:r>
              <a:rPr lang="en-US" altLang="en-US" sz="1000">
                <a:solidFill>
                  <a:srgbClr val="333333"/>
                </a:solidFill>
              </a:rPr>
              <a:t>, Volume 27, Issue 4, December 2006, Pages 590–619,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https://doi.org/10.1093/applin/aml029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3: </a:t>
            </a:r>
            <a:r>
              <a:rPr lang="en-US" altLang="en-US" b="0"/>
              <a:t>Intraindividual variation over time for five participants on four indices using written data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02000" y="1371600"/>
            <a:ext cx="253098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Appl Linguist</a:t>
            </a:r>
            <a:r>
              <a:rPr lang="en-US" altLang="en-US" sz="1000">
                <a:solidFill>
                  <a:srgbClr val="333333"/>
                </a:solidFill>
              </a:rPr>
              <a:t>, Volume 27, Issue 4, December 2006, Pages 590–619,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https://doi.org/10.1093/applin/aml029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3: </a:t>
            </a:r>
            <a:r>
              <a:rPr lang="en-US" altLang="en-US" b="0"/>
              <a:t>Intraindividual variation over time for five participants on four indices using written data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67000" y="1371600"/>
            <a:ext cx="382123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Appl Linguist</a:t>
            </a:r>
            <a:r>
              <a:rPr lang="en-US" altLang="en-US" sz="1000">
                <a:solidFill>
                  <a:srgbClr val="333333"/>
                </a:solidFill>
              </a:rPr>
              <a:t>, Volume 27, Issue 4, December 2006, Pages 590–619,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https://doi.org/10.1093/applin/aml029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4: </a:t>
            </a:r>
            <a:r>
              <a:rPr lang="en-US" altLang="en-US" b="0"/>
              <a:t>Change of grammatical complexity compared with vocabulary complexity for five participants using written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2557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Appl Linguist</a:t>
            </a:r>
            <a:r>
              <a:rPr lang="en-US" altLang="en-US" sz="1000">
                <a:solidFill>
                  <a:srgbClr val="333333"/>
                </a:solidFill>
              </a:rPr>
              <a:t>, Volume 27, Issue 4, December 2006, Pages 590–619,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https://doi.org/10.1093/applin/aml029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5: </a:t>
            </a:r>
            <a:r>
              <a:rPr lang="en-US" altLang="en-US" b="0"/>
              <a:t>Change of fluency compared with grammatical complexity for five participants using written data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4632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Appl Linguist</a:t>
            </a:r>
            <a:r>
              <a:rPr lang="en-US" altLang="en-US" sz="1000">
                <a:solidFill>
                  <a:srgbClr val="333333"/>
                </a:solidFill>
              </a:rPr>
              <a:t>, Volume 27, Issue 4, December 2006, Pages 590–619,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https://doi.org/10.1093/applin/aml029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6: </a:t>
            </a:r>
            <a:r>
              <a:rPr lang="en-US" altLang="en-US" b="0"/>
              <a:t>Rate of change on four indices for five participants over time using written data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90900" y="1371600"/>
            <a:ext cx="236010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Appl Linguist</a:t>
            </a:r>
            <a:r>
              <a:rPr lang="en-US" altLang="en-US" sz="1000">
                <a:solidFill>
                  <a:srgbClr val="333333"/>
                </a:solidFill>
              </a:rPr>
              <a:t>, Volume 27, Issue 4, December 2006, Pages 590–619,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https://doi.org/10.1093/applin/aml029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6: </a:t>
            </a:r>
            <a:r>
              <a:rPr lang="en-US" altLang="en-US" b="0"/>
              <a:t>Rate of change on four indices for five participants over time using written data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19400" y="1371600"/>
            <a:ext cx="349434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</Paragraphs>
  <Slides>8</Slides>
  <Notes>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13_Office Theme</vt:lpstr>
      <vt:lpstr>Figure 1: Group averages (±1 SD) over time on four indices using written data
</vt:lpstr>
      <vt:lpstr>Figure 2: Interindividual variation over time and the average for five participants on four indices using written data
</vt:lpstr>
      <vt:lpstr>Figure 3: Intraindividual variation over time for five participants on four indices using written data
</vt:lpstr>
      <vt:lpstr>Figure 3: Intraindividual variation over time for five participants on four indices using written data
</vt:lpstr>
      <vt:lpstr>Figure 4: Change of grammatical complexity compared with vocabulary complexity for five participants using written ...</vt:lpstr>
      <vt:lpstr>Figure 5: Change of fluency compared with grammatical complexity for five participants using written data
</vt:lpstr>
      <vt:lpstr>Figure 6: Rate of change on four indices for five participants over time using written data
</vt:lpstr>
      <vt:lpstr>Figure 6: Rate of change on four indices for five participants over time using written data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2024-04-27T03:13:12Z</dcterms:modified>
</cp:coreProperties>
</file>