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C250B-CF9D-413D-8691-3C4B54C4E4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B5274-4A00-4CCD-ACB0-FBEAAC7F27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66B66-557A-4B1E-823A-A19CDF9881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2024-04-26T10:42:00Z</dcterms:modified>
</cp:coreProperties>
</file>