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9F39BE-B290-4D9E-953F-D36D9635A2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E1550-04DB-47FB-A206-CD2B399ED5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3. Behavioral data. The left column shows mean reaction-times for the five target types. The middle column shows the cumulative probability of RTs from the 1st to the 85th percentile, for V+A+ targets (solid curve), V+A– targets (curve with triangles), V–A+ targets (curve with squares), and the cumulative probability predicted by the race model (dashed curve). The probability of the RTs to the V+A+ targets exceeds that predicted by the race model when the red curve (V+A+ target) falls to the left of the brown dashed curve (‘predicted’). The right column shows the Miller Inequality: positive values indicate violation of the race model. That is, the cumulative probability of responses for the V+A+ targets was greater than the cumulative probability predicted by the race model, at the specified percentile.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09CC3-549E-4E4C-A24A-01B4175A99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452–465,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3. Behavioral data. The left column shows mean reaction-times for the five target types. The middle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3. Behavioral data. The left column shows mean reaction-times for the five target types. The middle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2024-04-26T18:30:50Z</dcterms:modified>
</cp:coreProperties>
</file>