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70270-D434-40B3-8C14-E8DE4D57C7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FCA666-2E14-42FF-9A85-126B54E1FB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Endoglycosidases digestions. The images show three lanes for each transfected protein corresponding to undigested protein extract (−); proteins digested by PNGaseF (P) and proteins digested with Endo H (E). Undigested proteins ran at 55 kDa (MPZ: 29 kDa; EGFP: 26 kDa), those sensitive to PNGaseF (P) or to endo-H digestion (E) ran at about 51 kDa. Fusion proteins were sensitive to PNGse, except for T95M which was undigestible by both endoglycosidases, demonstrating that this protein is not glycosylated. The S22_W28del was sensitive to endo-H digestion, suggesting that this mutation is retained prior to the trans-Golgi.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A49DA-82C2-4BEC-BB9E-EBA01E1736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13, 1 July 2008, Pages 1877–1889, </a:t>
            </a:r>
            <a:r>
              <a:rPr lang="en-US" altLang="en-US" sz="1000">
                <a:solidFill>
                  <a:srgbClr val="333333"/>
                </a:solidFill>
                <a:hlinkClick r:id="rId3"/>
              </a:rPr>
              <a:t>https://doi.org/10.1093/hmg/ddn083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Endoglycosidases digestions. The images show three lanes for each transfected protein corresponding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Endoglycosidases digestions. The images show three lanes for each transfected protein corresponding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2024-04-27T00:13:44Z</dcterms:modified>
</cp:coreProperties>
</file>