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Lst>
  <p:sldSz cx="9144000" cy="6858000" type="screen4x3"/>
  <p:notesSz cx="6858000" cy="9144000"/>
  <p:custDataLst>
    <p:tags r:id="rId2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1AB503-05B9-49DB-85EC-AFDBD7C26E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4AA769-0DC3-4C3A-9248-C5ED955FB0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Conductive opacities for iron (solid line), and for 50 per cent carbon−50 per cent oxygen (short dashed lines) plasmas. Curves correspond, from bottom to top, to temperatures of 5×106, 107, 2×107, 5×107 and 108 K, respectively. Note the steps in the curves that correspond to crystallization of the plasma.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Central temperature as a function of photon luminosity corresponding to pure iron (full lines) and CO (dotted lines) non-DA models with masses of M/M⊙=0.40, 0.50, 0.60, 0.70, 0.80, 0.90, and 1.0. At low luminosities, the higher the mass the lower the central temperature.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Evolution of the crystallization front in the Lagrangian coordinate as a function of luminosity corresponding to pure iron (full lines) and CO (dotted lines) non-DA models, and to models with a pure iron core containing half of the total stellar mass (dashed lines) for stellar masses of (from right to left) M/M⊙=0.40, 0.50, 0.60, 0.70, 0.80, 0.90 and 1.0. Note that iron models crystallize at luminosities far higher than those corresponding to their CO counterparts. This is a result of the strong electrostatic coupling of the iron plasma. Note also that once the iron core is completely crystallized, crystallization conditions at the CO plasma are reached only at much later evolutionary stages.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Same as Fig. 11, but now dashed lines show the results for homogeneous iron models with an iron abundance by mass of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Profile of the relative luminosity versus the fractional mass for non-DA WDs models with 0.6 M⊙ having pure iron (upper panel) and CO (lower panel) interiors. For the case of the iron models we have included the profiles corresponding to luminosities of log L/L⊙=−0.9004, −1.4154, −1.6554, −1.8588, −2.0301 and −4.9643 labelled from 1 to 6 respectively; whereas for CO models the luminosities are log L/L⊙=−0.67, −0.95, −3.49, −3.65, −4.00 and −4.90 labelled from 1 to 6, respectively. For details,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Profile of the relative luminosity versus the fractional mass for non-DA models with 1.0 M⊙ WDs having pure iron (upper panel) and CO (lower panel) interiors. For the case of the iron models we have included the profiles corresponding to luminosities of log L/L⊙=1.58447, 0.1668, −0.1771, −0.5043, −0.9652, −3.8293 and −4.9036 labelled from 1 to 7 respectively; whereas for CO models the luminosities are log L/L⊙=−0.12, −0.65, −2.86, −3.05, −3.44 and −5.00 labelled from 1 to 6, respectively. For details,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Age versus luminosity relation corresponding to pure iron (full lines) and CO (dotted lines) non-DA models, and to models with a pure iron core containing half of the total stellar mass (dashed lines) for stellar masses of M/M⊙=0.40, 0.50, 0.60, 0.70, 0.80, 0.90 and 1.0. Note that pure iron models cool down about five times faster than standard CO WDs. At the high luminosities of this figure, the change in the slope of pure iron models is a result of the discontinuity of conductive opacity at the crystallization front.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Same as Fig. 15, but now dashed lines show the results for homogeneous iron models with an iron abundance by mass of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Age versus luminosity relation corresponding to pure iron (full lines) and CO (dotted lines) DA models for stellar masses of M/M⊙=0.40, 0.50, 0.60, 0.70, 0.80, 0.90 and 1.0 (for iron models the minimum mass value shown is 0.5 M⊙). Note that pure iron models cool down about five times faster than standard CO DA WDs. At the high luminosities of this figure, the change in the slope of pure iron models is a result of the discontinuity of conductive opacity at the crystallization front.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Opacity in terms of the outer mass fraction for pure iron DA models with 0.6 M/M⊙. From top to bottom, curves correspond to different evolutionary stages characterized by log L/L⊙=−1.31, −1.78, −1.95, −2.23, −2.35 and −2.71. Note the change of iron opacity at the crystallization front. At MrM*=0.99, the change in the opacity is due to the presence of helium in the outer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Single luminosity functions (normalized at log L/L⊙=0) in terms of surface luminosity for pure iron (full lines) and CO (dotted lines) non-DA models, and to models with a pure iron core containing half of the total stellar mass (dashed lines) for stellar masses with (from bottom to top) M/M⊙=0.40, 0.50, 0.60, 0.70, 0.80, 0.90 and 1.0. For the sake of clarity we have set arbitrarily LF=−5, −6 and −7 for the three set of curves. For the spikes in the iron LFs,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Neutrino energy loss rates for iron (solid line), and for 50 per cent carbon−50 per cent oxygen (short dashed lines) plasmas. Curves correspond from bottom to top to temperatures of 107, 2×107, 5×107 and 108 K, respectively. For a given temperature, at low densities, the dominant neutrino emission process is due to photo neutrinos. At higher densities a bump in the emission rate appears due to plasma neutrinos, whereas at highest densities, Bremsstrahlung neutrinos dominate.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Same as Fig. 19, but now dashed lines show the results for homogeneous iron models with a iron abundance by mass of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Single luminosity functions (normalized at log L/L⊙=0) in terms of surface luminosity for pure iron (full lines) and CO (dotted lines) DA models for stellar masses with (from bottom to top) M/M⊙=0.50, 0.60, 0.70, 0.80, 0.90 and 1.0. For the sake of clarity we have set arbitrarily LF=−5 and −6 for the two set of curves. For the spikes in the iron LFs,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Neutrino luminosity versus photon luminosity corresponding to pure iron (full lines) and CO (dot-dashed lines) non-DA WD models with stellar masses M/M⊙=0.40, 0.50, 0.60, 0.70, 0.80, 0.90 and 1.0. For the sake of reference, the line LL is also shown. The higher the model mass, the faster the fading in neutrino luminosity. Clearly, iron WDs are much more efficient neutrino energy radiators. In fact, neutrino emission represents the main cooling agent for iron WDs up to luminosities significatively lower than those corresponding to the standard case of CO WDs.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Central temperature versus central density for iron and CO non-DA models with masses of M/M⊙=0.40, 0.60, 0.80 and 1.0 (the higher the mass the higher the central density). For each stellar mass we depict the results corresponding to CO models (dot-dashed line), and to models with pure iron cores embracing 25, 50 and 75 per cent of the total stellar mass plus a CO envelope (dotted, short-dashed and long-dashed lines, respectively). Finally, full lines correspond to pure iron non-DA models. Notice that for a fixed mass value, iron-rich WDs have asymptotic central density values few times higher than the corresponding to CO WDs.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Radii in terms of effective temperature corresponding to pure iron (full lines) and CO (dot-dashed lines) non-DA models, and to models with a pure iron core containing half of the total stellar mass (dashed lines) for masses M/M⊙=0.40, 0.50, 0.60, 0.70, 0.80, 0.90 and 1.0 (the higher the mass the smaller the radius).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Same as Fig. 5, but now dashed lines show the results for homogeneous iron models with a iron abundance by mass of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Surface gravities versus effective temperature relation corresponding to pure iron and CO non-DA models with masses of M/M⊙=0.40, 0.50, 0.60, 0.70, 0.80, 0.90 and 1.0 (the higher the mass the higher the surface gravity). The meaning of the lines is the same as in Fig. 4. The observational data corresponding to EG 50 are also included.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Same as Fig. 7 but for homogeneous iron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Surface gravity versus effective temperature relation corresponding to pure iron models of type non-DA and DA (solid and dotted lines, respectively) with masses of M/M⊙=0.50, 0.60, 0.70, 0.80, 0.90 and 1.0 (the higher the mass the higher the surface gravity). The inclusion of a hydrogen envelope leads to somewhat smaller gravity values. The observational data corresponding to EG 50 are also included.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1505C-5EFB-4967-9380-B3B8D8A548E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0.03236.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Conductive opacities for iron (solid line), and for 50 per cent carbon−50 per cent oxygen (short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937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Central temperature as a function of photon luminosity corresponding to pure iron (full lines) and CO (dotted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737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Evolution of the crystallization front in the Lagrangian coordinate as a function of luminosity corresponding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8200"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Same as Fig. 11, but now dashed lines show the results for homogeneous iron models with an iron abundance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820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Profile of the relative luminosity versus the fractional mass for non-DA WDs models with 0.6 M</a:t>
            </a:r>
            <a:r>
              <a:rPr lang="en-US" altLang="en-US" b="0" baseline="-25000"/>
              <a:t>⊙</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5466"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Profile of the relative luminosity versus the fractional mass for non-DA models with 1.0 M</a:t>
            </a:r>
            <a:r>
              <a:rPr lang="en-US" altLang="en-US" b="0" baseline="-25000"/>
              <a:t>⊙</a:t>
            </a:r>
            <a:r>
              <a:rPr lang="en-US" altLang="en-US" b="0"/>
              <a:t> WDs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5654"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Age versus luminosity relation corresponding to pure iron (full lines) and CO (dotted lines) non-DA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3664"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Same as Fig. 15, but now dashed lines show the results for homogeneous iron models with an iron abundance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3664"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Age versus luminosity relation corresponding to pure iron (full lines) and CO (dotted lines) DA models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6289"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Opacity in terms of the outer mass fraction for pure iron DA models with 0.6 M/M</a:t>
            </a:r>
            <a:r>
              <a:rPr lang="en-US" altLang="en-US" b="0" baseline="-25000"/>
              <a:t>⊙</a:t>
            </a:r>
            <a:r>
              <a:rPr lang="en-US" altLang="en-US" b="0"/>
              <a:t>. From top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9135"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Single luminosity functions (normalized at log L/L</a:t>
            </a:r>
            <a:r>
              <a:rPr lang="en-US" altLang="en-US" b="0" baseline="-25000"/>
              <a:t>⊙</a:t>
            </a:r>
            <a:r>
              <a:rPr lang="en-US" altLang="en-US" b="0"/>
              <a:t>=0) in terms of surface luminosity for pure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05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Neutrino energy loss rates for iron (solid line), and for 50 per cent carbon−50 per cent oxygen (short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5390"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Same as Fig. 19, but now dashed lines show the results for homogeneous iron models with a iron abundance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365"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Single luminosity functions (normalized at log L/L</a:t>
            </a:r>
            <a:r>
              <a:rPr lang="en-US" altLang="en-US" b="0" baseline="-25000"/>
              <a:t>⊙</a:t>
            </a:r>
            <a:r>
              <a:rPr lang="en-US" altLang="en-US" b="0"/>
              <a:t>=0) in terms of surface luminosity for pure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3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Neutrino luminosity versus photon luminosity corresponding to pure iron (full lines) and CO (dot-dashed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04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Central temperature versus central density for iron and CO non-DA models with masses of M/M</a:t>
            </a:r>
            <a:r>
              <a:rPr lang="en-US" altLang="en-US" b="0" baseline="-25000"/>
              <a:t>⊙</a:t>
            </a:r>
            <a:r>
              <a:rPr lang="en-US" altLang="en-US" b="0"/>
              <a:t>=0.40,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774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Radii in terms of effective temperature corresponding to pure iron (full lines) and CO (dot-dashed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269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Same as Fig. 5, but now dashed lines show the results for homogeneous iron models with a iron abundance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105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Surface gravities versus effective temperature relation corresponding to pure iron and CO non-DA models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883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Same as Fig. 7 but for homogeneous iron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883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312, Issue 3, March 2000, Pages 531–539, </a:t>
            </a:r>
            <a:r>
              <a:rPr lang="en-US" altLang="en-US" sz="1000">
                <a:solidFill>
                  <a:srgbClr val="333333"/>
                </a:solidFill>
                <a:hlinkClick r:id="rId3"/>
              </a:rPr>
              <a:t>https://doi.org/10.1046/j.1365-8711.2000.03236.x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Surface gravity versus effective temperature relation corresponding to pure iron models of type non-DA and 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883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63</Paragraphs>
  <Slides>21</Slides>
  <Notes>21</Notes>
  <TotalTime>3343</TotalTime>
  <HiddenSlides>0</HiddenSlides>
  <MMClips>0</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13_Office Theme</vt:lpstr>
      <vt:lpstr>Figure 1. Conductive opacities for iron (solid line), and for 50 per cent carbon−50 per cent oxygen (short dashed ...</vt:lpstr>
      <vt:lpstr>Figure 2. Neutrino energy loss rates for iron (solid line), and for 50 per cent carbon−50 per cent oxygen (short dashed ...</vt:lpstr>
      <vt:lpstr>Figure 3. Neutrino luminosity versus photon luminosity corresponding to pure iron (full lines) and CO (dot-dashed ...</vt:lpstr>
      <vt:lpstr>Figure 4. Central temperature versus central density for iron and CO non-DA models with masses of M/M⊙=0.40, ...</vt:lpstr>
      <vt:lpstr>Figure 5. Radii in terms of effective temperature corresponding to pure iron (full lines) and CO (dot-dashed lines) ...</vt:lpstr>
      <vt:lpstr>Figure 6. Same as Fig. 5, but now dashed lines show the results for homogeneous iron models with a iron abundance by ...</vt:lpstr>
      <vt:lpstr>Figure 7. Surface gravities versus effective temperature relation corresponding to pure iron and CO non-DA models with ...</vt:lpstr>
      <vt:lpstr>Figure 8. Same as Fig. 7 but for homogeneous iron models.
</vt:lpstr>
      <vt:lpstr>Figure 9. Surface gravity versus effective temperature relation corresponding to pure iron models of type non-DA and DA ...</vt:lpstr>
      <vt:lpstr>Figure 10. Central temperature as a function of photon luminosity corresponding to pure iron (full lines) and CO (dotted ...</vt:lpstr>
      <vt:lpstr>Figure 11. Evolution of the crystallization front in the Lagrangian coordinate as a function of luminosity corresponding ...</vt:lpstr>
      <vt:lpstr>Figure 12. Same as Fig. 11, but now dashed lines show the results for homogeneous iron models with an iron abundance by ...</vt:lpstr>
      <vt:lpstr>Figure 13. Profile of the relative luminosity versus the fractional mass for non-DA WDs models with 0.6 M⊙ ...</vt:lpstr>
      <vt:lpstr>Figure 14. Profile of the relative luminosity versus the fractional mass for non-DA models with 1.0 M⊙ WDs ...</vt:lpstr>
      <vt:lpstr>Figure 15. Age versus luminosity relation corresponding to pure iron (full lines) and CO (dotted lines) non-DA models, ...</vt:lpstr>
      <vt:lpstr>Figure 16. Same as Fig. 15, but now dashed lines show the results for homogeneous iron models with an iron abundance by ...</vt:lpstr>
      <vt:lpstr>Figure 17. Age versus luminosity relation corresponding to pure iron (full lines) and CO (dotted lines) DA models for ...</vt:lpstr>
      <vt:lpstr>Figure 18. Opacity in terms of the outer mass fraction for pure iron DA models with 0.6 M/M⊙. From top to ...</vt:lpstr>
      <vt:lpstr>Figure 19. Single luminosity functions (normalized at log L/L⊙=0) in terms of surface luminosity for pure ...</vt:lpstr>
      <vt:lpstr>Figure 20. Same as Fig. 19, but now dashed lines show the results for homogeneous iron models with a iron abundance by ...</vt:lpstr>
      <vt:lpstr>Figure 21. Single luminosity functions (normalized at log L/L⊙=0) in terms of surface luminosity for pure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2024-04-27T03:07:46Z</dcterms:modified>
</cp:coreProperties>
</file>