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5FE8C-FE59-4E4E-BF6B-7BEC60FFFD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6060E0-A11F-4749-B1EE-0BE884159A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Spatially normalized group-averaged (i.e., “2nd level”) contrasts, using eye position–corrected GLM and displayed on an inflated brain corresponding to the atlas of Talairach and Tournoux (1988).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32AC1-AFAE-426D-95BF-186B4926A2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2151–2162,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Spatially normalized group-averaged (i.e., “2nd level”) contrasts, using eye position–corrected GLM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Spatially normalized group-averaged (i.e., “2nd level”) contrasts, using eye position–corrected GLM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2024-04-27T03:30:01Z</dcterms:modified>
</cp:coreProperties>
</file>