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FB598-381B-4432-BC22-8365528A16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E3796E-E4BC-4F84-84BF-25454B5FC0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Boxes subtest scores over time. Mean values and standard error of the mean for the boxes subtest scores measuring the mental rotation are shown for normal controls and pTBI patients at Chronic Time Points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568CD-7F65-4AB6-AC9D-EF5598E235B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1663–1672, </a:t>
            </a:r>
            <a:r>
              <a:rPr lang="en-US" altLang="en-US" sz="1000">
                <a:solidFill>
                  <a:srgbClr val="333333"/>
                </a:solidFill>
                <a:hlinkClick r:id="rId3"/>
              </a:rPr>
              <a:t>https://doi.org/10.1093/cercor/bhs153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Boxes subtest scores over time. Mean values and standard error of the mean for the boxes subtest scores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Boxes subtest scores over time. Mean values and standard error of the mean for the boxes subtest scores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2024-04-26T09:19:20Z</dcterms:modified>
</cp:coreProperties>
</file>