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060DC5-BB8F-4418-ADBC-1FCEC35351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23FB4D-ACFC-490E-A38D-85199DE7BC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 representation of pre- and post- WTO changes of key variables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Press, on behalf of Agricultural and Applied Economics Association.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00254C-7465-4A7C-9E5F-B6E74FD48B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epp/ppr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Appl Econ Perspect Policy</a:t>
            </a:r>
            <a:r>
              <a:rPr lang="en-US" altLang="en-US" sz="1000">
                <a:solidFill>
                  <a:srgbClr val="333333"/>
                </a:solidFill>
              </a:rPr>
              <a:t>, Volume 34, Issue 1, Spring 2012, Pages 147–166,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https://doi.org/10.1093/aepp/ppr043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Graphic representation of pre- and post- WTO changes of key variables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226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Graphic representation of pre- and post- WTO changes of key variables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2024-04-27T01:27:34Z</dcterms:modified>
</cp:coreProperties>
</file>