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E2E2A08-0A66-43E7-AF93-DE2855A42E6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9D72F17-989E-4379-A305-8EC2BFDF03F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9. </a:t>
            </a:r>
            <a:r>
              <a:rPr lang="en-US" altLang="en-US">
                <a:latin typeface="Arial" pitchFamily="34" charset="0"/>
                <a:ea typeface="Arial" pitchFamily="34" charset="0"/>
              </a:rPr>
              <a:t>Two distinct axonal patterns are demonstrated by immunocytochemistry with the pan-axonal antibody SMI 312 at midgestation (C). The axons in the optic radiation are bundled and project in one direction (A), as illustrated in the horizontal plane (B). The axons in the central white matter at this age, however, are multidirectional with projections in the radial, horizontal, and oblique planes (A). Scale bar = 100 μm for panels A and B, 400 μm for panel C.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1FD2B4C-2959-4C5A-A68D-648D4351068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33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3, March 2014, Pages 579–592, </a:t>
            </a:r>
            <a:r>
              <a:rPr lang="en-US" altLang="en-US" sz="1000">
                <a:solidFill>
                  <a:srgbClr val="333333"/>
                </a:solidFill>
                <a:hlinkClick r:id="rId3"/>
              </a:rPr>
              <a:t>https://doi.org/10.1093/cercor/bhs330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9. </a:t>
            </a:r>
            <a:r>
              <a:rPr lang="en-US" altLang="en-US" b="0"/>
              <a:t>Two distinct axonal patterns are demonstrated by immunocytochemistry with the pan-axonal antibody SMI 312 at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9. Two distinct axonal patterns are demonstrated by immunocytochemistry with the pan-axonal antibody SMI 312 at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2024-04-27T01:22:06Z</dcterms:modified>
</cp:coreProperties>
</file>