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218B2-A487-4E37-89AD-63D46AE900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22C9F-8C82-48EE-9C6A-AAAD481B75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7A286-9429-4425-845F-1226C57D6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2024-04-26T12:49:17Z</dcterms:modified>
</cp:coreProperties>
</file>