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3A9C0-3930-4717-A8F1-AF2118AC49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43721-CBF1-4A16-8C2B-BD3C3A81E5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figure demonstrates the patterns of non-phosphorylated neurofilament (A), CO (B) and phosphorylated neurofilament (C) within V-1 from the same hemisphere of a 3-month-old monocularly deprived monkey (Mac 7). Non-phosphorylated neurofilament labeled cell bodies were plotted (dots in D) and then superimposed on the patterns of CO staining (E) and phosphorylated neurofilament labeling (F). There were significantly fewer non-phosphorylated labeled neurons within deprived as compared with non-deprived regions of V-1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58B914-C091-46C1-9162-92CFB58364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1146–1154,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This figure demonstrates the patterns of non-phosphorylated neurofilament (A), CO (B) and phosphorylated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This figure demonstrates the patterns of non-phosphorylated neurofilament (A), CO (B) and phosphorylated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2024-04-26T18:18:58Z</dcterms:modified>
</cp:coreProperties>
</file>