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486D2-A31D-436F-B760-7E1C45E8C5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EE770-CA4F-42AE-903A-59B329095F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Unfolded map of the monkey's M1 forelimb representation in the left hemisphere with a view of the dorsal surface of the precentral gyrus and the rostral wall of the central sulcus. Anterior, posterior, medial, and lateral are indicated by the compass rose. Sites of frequency-modulated sinusoidal stimulation are indicated by the yellow dots, and are numbered in chronological order of stimulation. The color-coded muscle representation map was obtained from a previous StTA mapping study in this monkey (Griffin et al. 2014). Each hash mark represents a distance of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B25B4-EE93-4D6E-BB55-BC77EBC5AA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3335–3344, </a:t>
            </a:r>
            <a:r>
              <a:rPr lang="en-US" altLang="en-US" sz="1000">
                <a:solidFill>
                  <a:srgbClr val="333333"/>
                </a:solidFill>
                <a:hlinkClick r:id="rId3"/>
              </a:rPr>
              <a:t>https://doi.org/10.1093/cercor/bhv151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Unfolded map of the monkey's M1 forelimb representation in the left hemisphere with a view of the dorsal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Unfolded map of the monkey's M1 forelimb representation in the left hemisphere with a view of the dorsal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2024-04-26T14:18:02Z</dcterms:modified>
</cp:coreProperties>
</file>