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1F9A8-F422-4802-ACD2-0D518AF6F6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FB1F7-3BFB-466A-891F-F5ACFD4B56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Probabilities (in %) of dying (before receiving a transplant) before time t, receiving a transplant (Tx) before time t and being alive and not having received a transplant until time t at t= 1, 2 and 5 years from Day 91 after the start of dialysis using the Kaplan–Meier (KM) and CICR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ERA-EDTA.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5852A-A221-4BB6-859C-575FAEBCCF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t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28, Issue 11, November 2013, Pages 2670–2677,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https://doi.org/10.1093/ndt/gft355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Probabilities (in %) of dying (before receiving a transplant) before time t, receiving a transplant (Tx)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1: Probabilities (in %) of dying (before receiving a transplant) before time t, receiving a transplant (Tx)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2024-04-26T02:30:21Z</dcterms:modified>
</cp:coreProperties>
</file>