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E7568-C2CD-466D-AD87-3470DD13DE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3F1782-0AD5-45DF-AD0F-2AA2C238F1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the correlation between the individual tendency towards a “fusion” percept (0 equals no fusion percept in any trial, 1 equals fusion percept in all trials) and the individual voxelwise power difference values for the comparison between fusion and “unimodal” trials. rIFG (A) displayed a high positive correlation (B) between the individual reaction tendency and the fusion versus unimodal power difference (r ∼ 0.81). Displayed are correlation indices r masked for statistical significance. High values on the reaction tendency indicate a high tendency toward a fusion percept.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A1EC8-8586-4467-828D-8ECE581272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221–231,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Summary of the correlation between the individual tendency towards a “fusion” percept (0 equals no fusion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Summary of the correlation between the individual tendency towards a “fusion” percept (0 equals no fusion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2024-04-26T20:21:24Z</dcterms:modified>
</cp:coreProperties>
</file>