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8FA17-2567-4C2A-AF24-F769C86F43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7B799-FB17-4123-9978-E9355958C3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Intracellular location of enzymes and intermediates in JA biosynthesis, illustrated on a SEM of a barley mesophyll cell showing the associated cellular compartments (photograph: B. Hause).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36B56-520E-4152-A0FA-735568EDE8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m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681–697,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Intracellular location of enzymes and intermediates in JA biosynthesis, illustrated on a SEM of a barley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Intracellular location of enzymes and intermediates in JA biosynthesis, illustrated on a SEM of a barley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2024-04-27T02:02:45Z</dcterms:modified>
</cp:coreProperties>
</file>