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8E928E-7C67-43B7-936E-5ACA0403C9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E2DB0-026E-41FD-A08C-234C9183BD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VLCFA (C22:0, C24:0, C26:0) application on membrane potential of mitochondria in rat brain oligodendrocytes, astrocytes and neurons, detected by Rh123 accumulation. Incubation of neural cells with VLCFA (40 µm, 10 min) causes a decrease in mitochondrial membrane potential. Quantitative analysis of release of Rh123 after the application of VLCFA as % of control (α-cyclodextrin 1 mg/ml). Dashed horizontal line indicates the 100% control level. The values represent Rh123 release by combined application of uncoupler FCCP (4 µm) and F1F0-ATPase inhibitor oligomycin (10 µm), as described in Materials and Methods. Data shown are means from at least three individual cell preparations with more than 15 individually identified oligodendrocytes, astrocytes and neurons each. *P &lt; 0.05 compared with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191C0-CEC6-4679-8A75-4A5E223BD5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1750–1761, </a:t>
            </a:r>
            <a:r>
              <a:rPr lang="en-US" altLang="en-US" sz="1000">
                <a:solidFill>
                  <a:srgbClr val="333333"/>
                </a:solidFill>
                <a:hlinkClick r:id="rId3"/>
              </a:rPr>
              <a:t>https://doi.org/10.1093/hmg/ddn066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VLCFA (C22:0, C24:0, C26:0) application on membrane potential of mitochondria in rat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VLCFA (C22:0, C24:0, C26:0) application on membrane potential of mitochondria in rat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2024-04-26T21:23:51Z</dcterms:modified>
</cp:coreProperties>
</file>