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C7542C-F10C-44E3-A26E-74EAE9160C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CCC4C-B610-41FB-B055-9297A7A62C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One-trial recognition task. Discrimination score for object recognition (A) and spatial recognition (B). **P &lt; 0.01,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312010-C0AB-443F-AC8F-2ED6BB0A00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2013, Pages 451–459,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One-trial recognition task. Discrimination score for object recognition (A) and spatial recognition (B). **P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One-trial recognition task. Discrimination score for object recognition (A) and spatial recognition (B). **P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2024-04-26T02:42:16Z</dcterms:modified>
</cp:coreProperties>
</file>