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CAB6B-8DD9-4FA0-89B3-874A13BF7C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4C8681-DE4A-4835-B7C0-AEA7A5660F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The IMGT international ImMunoGeneTics information system ® ( http://imgt.cines.fr ). Genomics, genetics and structural components (databases and tools) are in yellow, green and blue, respectively. The IMGT Repertoire and other Web resources are not shown. Interactions in the genomics, genetics and structural approaches are represented with continuous, dotted and broken lines,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authors  Nucleic Acids Research, Vol. 33, Database issue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0A22A-7691-49F4-9F47-50E8C196D3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suppl_1, 1 January 2005, Pages D593–D597, </a:t>
            </a:r>
            <a:r>
              <a:rPr lang="en-US" altLang="en-US" sz="1000">
                <a:solidFill>
                  <a:srgbClr val="333333"/>
                </a:solidFill>
                <a:hlinkClick r:id="rId3"/>
              </a:rPr>
              <a:t>https://doi.org/10.1093/nar/gki065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The IMGT international ImMunoGeneTics information system </a:t>
            </a:r>
            <a:r>
              <a:rPr lang="en-US" altLang="en-US" b="0" baseline="30000"/>
              <a:t>®</a:t>
            </a:r>
            <a:r>
              <a:rPr lang="en-US" altLang="en-US" b="0"/>
              <a:t> ( http://imgt.cines.fr ). Genomics,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521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IMGT international ImMunoGeneTics information system ® ( http://imgt.cines.fr ). Genomics,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2024-04-27T01:49:50Z</dcterms:modified>
</cp:coreProperties>
</file>