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C34183-FDE5-4948-BDE3-B0A329EE3B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1CFBA8-EE53-4EF4-ACCA-32ABD9C064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Galaxies detected as X-ray sources in the ROSAT All-Sky Survey (RASS)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2FA0F5-8718-4C98-B0B0-0E79207B2A4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2.04998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329, Issue 1, January 2002, Pages 227–245,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https://doi.org/10.1046/j.1365-8711.2002.04998.x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6. </a:t>
            </a:r>
            <a:r>
              <a:rPr lang="en-US" altLang="en-US" b="0"/>
              <a:t>Galaxies detected as X-ray sources in the ROSAT All-Sky Survey (RASS)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6. Galaxies detected as X-ray sources in the ROSAT All-Sky Survey (RASS)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2024-04-26T09:35:05Z</dcterms:modified>
</cp:coreProperties>
</file>