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475BE-E746-4103-9348-FCBB31EEE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9C5BB-97EB-4127-911C-BE7EC45DC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3A1AF6-049C-4F5C-A71F-117486C0C7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2024-04-26T05:47:13Z</dcterms:modified>
</cp:coreProperties>
</file>