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1CEA6-1871-4D92-AC6C-2AD7C0E5BF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3B549-2E57-41BF-8A8A-20C6A7FAA5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299613-8F8B-466D-BF95-13E5AF486B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2024-04-26T19:34:01Z</dcterms:modified>
</cp:coreProperties>
</file>