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35577A-33C6-4FD5-A303-CA8BDC13FA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70241-2E75-4DAC-9B71-F17928DB80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Cytoarchitecture of subareas within BA 7 (1). Each column corresponds to one subarea. From top to bottom: cell-body–stained brain sections with the marked location of the respective rotated microphotograph shown below and mean GLI profiles averaged across hemispheres and brains. Profiles are PLWN corrected separately for each area to reveal differences in laminar width. Dotted lines correspond to the standard deviation, and vertical lines demarcate the average cortical depths of the interlaminar borders for the respective area. Arrowheads indicate the representation of the sublamination of layer V in the GLI profile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1EBB7-2D30-4906-B8A8-F683659C31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Cytoarchitecture of subareas within BA 7 (1). Each column corresponds to one subarea. From top to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Cytoarchitecture of subareas within BA 7 (1). Each column corresponds to one subarea. From top to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2024-04-27T05:23:29Z</dcterms:modified>
</cp:coreProperties>
</file>